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0a4cf42ae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0a4cf42ae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0a4cf42ae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0a4cf42ae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0a4cf42ae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0a4cf42ae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0a4cf42ae2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0a4cf42ae2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a4cf42ae2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0a4cf42ae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0a4cf42ae2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0a4cf42ae2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0a4cf42ae2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0a4cf42ae2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48909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Regression Analysis</a:t>
            </a:r>
            <a:endParaRPr/>
          </a:p>
        </p:txBody>
      </p:sp>
      <p:sp>
        <p:nvSpPr>
          <p:cNvPr id="177" name="Google Shape;177;p18"/>
          <p:cNvSpPr txBox="1"/>
          <p:nvPr/>
        </p:nvSpPr>
        <p:spPr>
          <a:xfrm>
            <a:off x="1285875" y="0"/>
            <a:ext cx="17001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Topics</a:t>
            </a:r>
            <a:endParaRPr/>
          </a:p>
        </p:txBody>
      </p:sp>
      <p:sp>
        <p:nvSpPr>
          <p:cNvPr id="183" name="Google Shape;183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AutoNum type="arabicPeriod"/>
            </a:pPr>
            <a:r>
              <a:rPr lang="en-GB" sz="1700">
                <a:solidFill>
                  <a:schemeClr val="dk2"/>
                </a:solidFill>
              </a:rPr>
              <a:t>What is Regression ?</a:t>
            </a:r>
            <a:endParaRPr sz="1700">
              <a:solidFill>
                <a:schemeClr val="dk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AutoNum type="arabicPeriod"/>
            </a:pPr>
            <a:r>
              <a:rPr lang="en-GB" sz="1700">
                <a:solidFill>
                  <a:schemeClr val="dk2"/>
                </a:solidFill>
              </a:rPr>
              <a:t>Application of Regression.</a:t>
            </a:r>
            <a:endParaRPr sz="1700">
              <a:solidFill>
                <a:schemeClr val="dk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AutoNum type="arabicPeriod"/>
            </a:pPr>
            <a:r>
              <a:rPr lang="en-GB" sz="1700">
                <a:solidFill>
                  <a:schemeClr val="dk2"/>
                </a:solidFill>
              </a:rPr>
              <a:t>Different types of Regression.</a:t>
            </a:r>
            <a:endParaRPr sz="1700">
              <a:solidFill>
                <a:schemeClr val="dk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AutoNum type="arabicPeriod"/>
            </a:pPr>
            <a:r>
              <a:rPr lang="en-GB" sz="1700">
                <a:solidFill>
                  <a:schemeClr val="dk2"/>
                </a:solidFill>
              </a:rPr>
              <a:t>How is  Regression different from Classification.</a:t>
            </a:r>
            <a:endParaRPr sz="1700">
              <a:solidFill>
                <a:schemeClr val="dk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AutoNum type="arabicPeriod"/>
            </a:pPr>
            <a:r>
              <a:rPr lang="en-GB" sz="1700">
                <a:solidFill>
                  <a:schemeClr val="dk2"/>
                </a:solidFill>
              </a:rPr>
              <a:t>Regression Algorithms in ML</a:t>
            </a:r>
            <a:endParaRPr sz="17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Regression?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●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Regression is the analysis of the relation between a </a:t>
            </a:r>
            <a:r>
              <a:rPr b="1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dependent variable</a:t>
            </a: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 and one or more </a:t>
            </a:r>
            <a:r>
              <a:rPr b="1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independent variable</a:t>
            </a: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●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The dependent variable is a variable whose value depends upon other variables.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●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The independent variables are variables which decide the value of other variables.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●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If Y = X1 + X2 + X3 ,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Then Y = dependent variable &amp; X’s= independent variable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Application of Regression</a:t>
            </a:r>
            <a:endParaRPr/>
          </a:p>
        </p:txBody>
      </p:sp>
      <p:sp>
        <p:nvSpPr>
          <p:cNvPr id="195" name="Google Shape;195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AutoNum type="arabicPeriod"/>
            </a:pPr>
            <a:r>
              <a:rPr b="1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Business -</a:t>
            </a: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  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Regression can be used to find the relation between the money spent on advertisement wrt revenue generated.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AutoNum type="arabicPeriod"/>
            </a:pPr>
            <a:r>
              <a:rPr b="1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Medical field -</a:t>
            </a:r>
            <a:endParaRPr b="1"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Regression can be used to find the relation between the drug dosage and blood pressure of the patient.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Types of Regression</a:t>
            </a:r>
            <a:r>
              <a:rPr lang="en-GB"/>
              <a:t>:</a:t>
            </a:r>
            <a:endParaRPr/>
          </a:p>
        </p:txBody>
      </p:sp>
      <p:sp>
        <p:nvSpPr>
          <p:cNvPr id="201" name="Google Shape;201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AutoNum type="arabicPeriod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Simple Linear Regression : Y share linear relation with a single X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y</a:t>
            </a:r>
            <a:r>
              <a:rPr b="1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 = 𝝱</a:t>
            </a:r>
            <a:r>
              <a:rPr b="1" baseline="-25000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1</a:t>
            </a:r>
            <a:r>
              <a:rPr b="1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X</a:t>
            </a:r>
            <a:endParaRPr b="1" baseline="30000" sz="1700">
              <a:solidFill>
                <a:schemeClr val="dk2"/>
              </a:solidFill>
              <a:highlight>
                <a:schemeClr val="dk2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AutoNum type="arabicPeriod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Multiple Linear Regression: Y shares linear relation with multiple X’s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y = 𝝱</a:t>
            </a:r>
            <a:r>
              <a:rPr b="1" baseline="-25000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1</a:t>
            </a:r>
            <a:r>
              <a:rPr b="1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X</a:t>
            </a:r>
            <a:r>
              <a:rPr b="1" baseline="-25000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1</a:t>
            </a:r>
            <a:r>
              <a:rPr b="1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 + 𝝱</a:t>
            </a:r>
            <a:r>
              <a:rPr b="1" baseline="-25000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2</a:t>
            </a:r>
            <a:r>
              <a:rPr b="1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X</a:t>
            </a:r>
            <a:r>
              <a:rPr b="1" baseline="-25000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2</a:t>
            </a:r>
            <a:r>
              <a:rPr b="1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 + 𝝱</a:t>
            </a:r>
            <a:r>
              <a:rPr b="1" baseline="-25000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3</a:t>
            </a:r>
            <a:r>
              <a:rPr b="1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X</a:t>
            </a:r>
            <a:r>
              <a:rPr b="1" baseline="-25000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3</a:t>
            </a:r>
            <a:endParaRPr b="1" baseline="-25000"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AutoNum type="arabicPeriod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Non Linear Regression:  X &amp; Y do not share a linear relationship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b="1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y = 𝝱</a:t>
            </a:r>
            <a:r>
              <a:rPr b="1" baseline="-25000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1</a:t>
            </a:r>
            <a:r>
              <a:rPr b="1"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X</a:t>
            </a:r>
            <a:r>
              <a:rPr b="1" baseline="30000" lang="en-GB"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2</a:t>
            </a:r>
            <a:endParaRPr b="1" baseline="30000" sz="1800">
              <a:solidFill>
                <a:schemeClr val="dk2"/>
              </a:solidFill>
              <a:highlight>
                <a:schemeClr val="dk2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Regression Vs. Classification</a:t>
            </a:r>
            <a:endParaRPr/>
          </a:p>
        </p:txBody>
      </p:sp>
      <p:sp>
        <p:nvSpPr>
          <p:cNvPr id="207" name="Google Shape;207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●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In Regression, the output variable must be continuous in nature i.e. a real valued number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In Classification, the output variable must be a discrete value.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●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In Regression, we try to find the best fit line, which can predict the output more accurately.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In Classification, we try to find the decision boundary, which can divide the dataset into different classes.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Regression Algorithms in ML:</a:t>
            </a:r>
            <a:endParaRPr/>
          </a:p>
        </p:txBody>
      </p:sp>
      <p:sp>
        <p:nvSpPr>
          <p:cNvPr id="213" name="Google Shape;213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●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Linear Regression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●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Ridge Regression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●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Lasso Regression 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●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Decision Tree Regression 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●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Random Forest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●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KNN Model 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●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S</a:t>
            </a: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upport Vector Machines (SVM)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●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Neural Network Regression 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 be covered: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●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Linear Regression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●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Ridge Regression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●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Lasso Regression </a:t>
            </a:r>
            <a:endParaRPr sz="17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●"/>
            </a:pPr>
            <a:r>
              <a:rPr lang="en-GB" sz="17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Decision Tree Regression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